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Theory of machines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00FB6-2761-4E36-9550-0B1D507C8B9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Wessam Al Azzawi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6B59-6A8C-4E23-A8B3-3EECD1BE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4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Theory of machines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80043-4201-4F95-8FE0-503EB51B5811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Wessam Al Azzawi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986C-B408-448B-BA09-14D0B0A9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51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3244-A3A2-448C-A3EB-3BBD383E79EC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522F-C67E-4849-AD6D-070B1DFFB848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08-0115-473F-893B-A2B62E1E67FD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48F-8F78-4876-9559-E23A1639AE3A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6DC3-1A73-486C-B60F-8BE3871AD7BF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80A-AB7C-4F58-8D5E-81112E254BBB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46B9-F040-4D5C-B17F-E80AB414E1F1}" type="datetime1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5BF5-E935-4893-B0E4-2F9086B33AEE}" type="datetime1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6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5783-171E-4484-9D3E-CE21F3E8C3EF}" type="datetime1">
              <a:rPr lang="en-US" smtClean="0"/>
              <a:t>11/17/2018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5483-56B0-451F-A834-331980377F9E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031D-A4FF-4D71-BB30-78D1314518E1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CA09-1B38-440F-85D5-82F6644D367B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4114800" cy="990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Chain and sprocket</a:t>
            </a:r>
          </a:p>
          <a:p>
            <a:pPr marL="571500" lvl="3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45" y="914400"/>
            <a:ext cx="2633663" cy="273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247954" cy="227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19275"/>
            <a:ext cx="35433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153400" cy="838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Brakes</a:t>
            </a:r>
          </a:p>
          <a:p>
            <a:pPr marL="571500" lvl="3" algn="just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3051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66900"/>
            <a:ext cx="8734425" cy="441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5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153400" cy="838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Brakes</a:t>
            </a:r>
          </a:p>
          <a:p>
            <a:pPr marL="571500" lvl="3" algn="just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3051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519363"/>
            <a:ext cx="88773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8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153400" cy="838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Brakes</a:t>
            </a:r>
          </a:p>
          <a:p>
            <a:pPr marL="571500" lvl="3" algn="just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3051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66901"/>
            <a:ext cx="6936673" cy="354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5943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1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153400" cy="838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Brakes</a:t>
            </a:r>
          </a:p>
          <a:p>
            <a:pPr marL="571500" lvl="3" algn="just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153400" cy="49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7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153400" cy="838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Brakes</a:t>
            </a:r>
          </a:p>
          <a:p>
            <a:pPr marL="571500" lvl="3" algn="just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799"/>
            <a:ext cx="6715125" cy="237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459173"/>
            <a:ext cx="18954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42672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4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153400" cy="838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Brakes</a:t>
            </a:r>
          </a:p>
          <a:p>
            <a:pPr marL="571500" lvl="3" algn="just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568325"/>
            <a:ext cx="7620000" cy="4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8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153400" cy="838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Brakes</a:t>
            </a:r>
          </a:p>
          <a:p>
            <a:pPr marL="571500" lvl="3" algn="just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6858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1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153400" cy="838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Brakes</a:t>
            </a:r>
          </a:p>
          <a:p>
            <a:pPr marL="571500" lvl="3" algn="just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2575"/>
            <a:ext cx="7620000" cy="486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6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4114800" cy="990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Chain and sprocket</a:t>
            </a:r>
          </a:p>
          <a:p>
            <a:pPr marL="571500" lvl="3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648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6010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0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4114800" cy="990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Chain and sprocket</a:t>
            </a:r>
          </a:p>
          <a:p>
            <a:pPr marL="571500" lvl="3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8300"/>
            <a:ext cx="30194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18" y="2133600"/>
            <a:ext cx="8362950" cy="356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5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4114800" cy="990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Chain and sprocket</a:t>
            </a:r>
          </a:p>
          <a:p>
            <a:pPr marL="571500" lvl="3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8300"/>
            <a:ext cx="30194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1" b="-58"/>
          <a:stretch/>
        </p:blipFill>
        <p:spPr bwMode="auto">
          <a:xfrm>
            <a:off x="309918" y="3230880"/>
            <a:ext cx="836295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4" y="2114550"/>
            <a:ext cx="86868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5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4114800" cy="990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Chain and sprocket</a:t>
            </a:r>
          </a:p>
          <a:p>
            <a:pPr marL="571500" lvl="3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6" t="13887" r="9772" b="8334"/>
          <a:stretch/>
        </p:blipFill>
        <p:spPr bwMode="auto">
          <a:xfrm>
            <a:off x="6662246" y="2057399"/>
            <a:ext cx="2176953" cy="225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753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638677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2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33750"/>
            <a:ext cx="5566774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153400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Brakes</a:t>
            </a: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brake is a device by means of which </a:t>
            </a:r>
            <a:r>
              <a:rPr lang="en-US" dirty="0" smtClean="0">
                <a:solidFill>
                  <a:schemeClr val="tx1"/>
                </a:solidFill>
              </a:rPr>
              <a:t>artificial frictional </a:t>
            </a:r>
            <a:r>
              <a:rPr lang="en-US" dirty="0">
                <a:solidFill>
                  <a:schemeClr val="tx1"/>
                </a:solidFill>
              </a:rPr>
              <a:t>resistance is applied to a moving machine member</a:t>
            </a:r>
            <a:r>
              <a:rPr lang="en-US" dirty="0" smtClean="0">
                <a:solidFill>
                  <a:schemeClr val="tx1"/>
                </a:solidFill>
              </a:rPr>
              <a:t>, in </a:t>
            </a:r>
            <a:r>
              <a:rPr lang="en-US" dirty="0">
                <a:solidFill>
                  <a:schemeClr val="tx1"/>
                </a:solidFill>
              </a:rPr>
              <a:t>order to </a:t>
            </a:r>
            <a:r>
              <a:rPr lang="en-US" dirty="0" smtClean="0">
                <a:solidFill>
                  <a:schemeClr val="tx1"/>
                </a:solidFill>
              </a:rPr>
              <a:t>stop </a:t>
            </a:r>
            <a:r>
              <a:rPr lang="en-US" dirty="0">
                <a:solidFill>
                  <a:schemeClr val="tx1"/>
                </a:solidFill>
              </a:rPr>
              <a:t>the motion of </a:t>
            </a:r>
            <a:r>
              <a:rPr lang="en-US" dirty="0" smtClean="0">
                <a:solidFill>
                  <a:schemeClr val="tx1"/>
                </a:solidFill>
              </a:rPr>
              <a:t>a machine.</a:t>
            </a: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energy absorbed </a:t>
            </a:r>
            <a:r>
              <a:rPr lang="en-US" dirty="0">
                <a:solidFill>
                  <a:schemeClr val="tx1"/>
                </a:solidFill>
              </a:rPr>
              <a:t>by brakes is dissipated in the form of heat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capacity </a:t>
            </a:r>
            <a:r>
              <a:rPr lang="en-US" dirty="0" smtClean="0">
                <a:solidFill>
                  <a:schemeClr val="tx1"/>
                </a:solidFill>
              </a:rPr>
              <a:t>of a </a:t>
            </a:r>
            <a:r>
              <a:rPr lang="en-US" dirty="0">
                <a:solidFill>
                  <a:schemeClr val="tx1"/>
                </a:solidFill>
              </a:rPr>
              <a:t>brake depends upon the following factors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major </a:t>
            </a:r>
            <a:r>
              <a:rPr lang="en-US" dirty="0" smtClean="0">
                <a:solidFill>
                  <a:schemeClr val="tx1"/>
                </a:solidFill>
              </a:rPr>
              <a:t>difference </a:t>
            </a:r>
            <a:r>
              <a:rPr lang="en-US" dirty="0">
                <a:solidFill>
                  <a:schemeClr val="tx1"/>
                </a:solidFill>
              </a:rPr>
              <a:t>between a clutch </a:t>
            </a:r>
            <a:r>
              <a:rPr lang="en-US" dirty="0" smtClean="0">
                <a:solidFill>
                  <a:schemeClr val="tx1"/>
                </a:solidFill>
              </a:rPr>
              <a:t>and a </a:t>
            </a:r>
            <a:r>
              <a:rPr lang="en-US" dirty="0">
                <a:solidFill>
                  <a:schemeClr val="tx1"/>
                </a:solidFill>
              </a:rPr>
              <a:t>brake is that a clutch is used to keep the driving and </a:t>
            </a:r>
            <a:r>
              <a:rPr lang="en-US" dirty="0" smtClean="0">
                <a:solidFill>
                  <a:schemeClr val="tx1"/>
                </a:solidFill>
              </a:rPr>
              <a:t>driven member </a:t>
            </a:r>
            <a:r>
              <a:rPr lang="en-US" dirty="0">
                <a:solidFill>
                  <a:schemeClr val="tx1"/>
                </a:solidFill>
              </a:rPr>
              <a:t>moving together, whereas brakes are used to stop </a:t>
            </a:r>
            <a:r>
              <a:rPr lang="en-US" dirty="0" smtClean="0">
                <a:solidFill>
                  <a:schemeClr val="tx1"/>
                </a:solidFill>
              </a:rPr>
              <a:t>a moving part or </a:t>
            </a:r>
            <a:r>
              <a:rPr lang="en-US" dirty="0">
                <a:solidFill>
                  <a:schemeClr val="tx1"/>
                </a:solidFill>
              </a:rPr>
              <a:t>control its speed.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153400" cy="838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Brakes</a:t>
            </a:r>
          </a:p>
          <a:p>
            <a:pPr marL="571500" lvl="3" algn="just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1971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54768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06264"/>
            <a:ext cx="1609156" cy="166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60" y="2903240"/>
            <a:ext cx="2028540" cy="201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49" y="3862387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3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153400" cy="838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Brakes</a:t>
            </a:r>
          </a:p>
          <a:p>
            <a:pPr marL="571500" lvl="3" algn="just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3051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7875"/>
            <a:ext cx="86868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6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153400" cy="838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Brakes</a:t>
            </a:r>
          </a:p>
          <a:p>
            <a:pPr marL="571500" lvl="3" algn="just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11/17/2018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3051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905000"/>
            <a:ext cx="78962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490347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1" y="3962400"/>
            <a:ext cx="2957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when the brake wheel </a:t>
            </a:r>
            <a:r>
              <a:rPr lang="en-US" dirty="0" smtClean="0"/>
              <a:t>rotates </a:t>
            </a:r>
            <a:r>
              <a:rPr lang="en-US" dirty="0"/>
              <a:t>anticlockwise as </a:t>
            </a:r>
            <a:r>
              <a:rPr lang="en-US" dirty="0" smtClean="0"/>
              <a:t>shown </a:t>
            </a:r>
            <a:r>
              <a:rPr lang="en-US" dirty="0"/>
              <a:t>in Fig. 19.1 (b</a:t>
            </a:r>
            <a:r>
              <a:rPr lang="en-US" dirty="0" smtClean="0"/>
              <a:t>), then </a:t>
            </a:r>
            <a:r>
              <a:rPr lang="en-US" dirty="0"/>
              <a:t>the braking torque is same, i.e.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91200"/>
            <a:ext cx="2019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4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11625</TotalTime>
  <Words>280</Words>
  <Application>Microsoft Office PowerPoint</Application>
  <PresentationFormat>On-screen Show (4:3)</PresentationFormat>
  <Paragraphs>123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machines      Wessam Al Azzawi</dc:title>
  <dc:creator>Wessam</dc:creator>
  <cp:lastModifiedBy>Wessam</cp:lastModifiedBy>
  <cp:revision>403</cp:revision>
  <dcterms:created xsi:type="dcterms:W3CDTF">2018-10-06T04:41:10Z</dcterms:created>
  <dcterms:modified xsi:type="dcterms:W3CDTF">2018-11-17T21:35:50Z</dcterms:modified>
</cp:coreProperties>
</file>